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0" y="1097280"/>
            <a:ext cx="4023360" cy="914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228600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TELVEXIA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731520" y="306324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Telvexia Workforce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31520" y="370332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D5E1"/>
                </a:solidFill>
              </a:rPr>
              <a:t>Enterprise Workforce, Payroll &amp; Compliance Platform for Nigerian Businesses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731520" y="443484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2C55E"/>
                </a:solidFill>
              </a:rPr>
              <a:t>Powered by TaxCore™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Security &amp; Governance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32588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Role-based access control with granular permissions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User management and organisation settings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Immutable audit logs for sensitive actions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Multi-tenant isolation and secure authentication</a:t>
            </a:r>
            <a:endParaRPr lang="en-US" sz="1400" dirty="0"/>
          </a:p>
        </p:txBody>
      </p:sp>
      <p:pic>
        <p:nvPicPr>
          <p:cNvPr id="7" name="Image 1" descr="C:\Projects\hrpayroll\marketing\screenshots\admin\52-role-permissions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572000" y="1234440"/>
            <a:ext cx="4114800" cy="324612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4572000" y="1234440"/>
            <a:ext cx="4114800" cy="3246120"/>
          </a:xfrm>
          <a:prstGeom prst="rect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Pricing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32588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Starter — small teams up to 25 employees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Growth — scaling businesses with advanced workflows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Business — mid-market with analytics and approvals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Enterprise — custom implementation and dedicated support</a:t>
            </a:r>
            <a:endParaRPr lang="en-US" sz="1400" dirty="0"/>
          </a:p>
        </p:txBody>
      </p:sp>
      <p:pic>
        <p:nvPicPr>
          <p:cNvPr id="7" name="Image 1" descr="C:\Projects\hrpayroll\marketing\screenshots\public\03-pricing-page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572000" y="1234440"/>
            <a:ext cx="4114800" cy="324612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4572000" y="1234440"/>
            <a:ext cx="4114800" cy="3246120"/>
          </a:xfrm>
          <a:prstGeom prst="rect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Founding Customer Program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325880"/>
            <a:ext cx="80467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Preferential pricing for early adopters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Priority onboarding and dedicated success contact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Direct input into product roadmap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Co-marketing opportunities for reference customers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Limited availability — apply via telvexia.com/contact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Implementation Approach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325880"/>
            <a:ext cx="80467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Week 1: Organisation setup, users, and org structure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Week 2: Employee data migration and salary structures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Week 3: Parallel payroll run and compliance validation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Week 4: Go-live with locked payroll and statutory exports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Ongoing: Support, training, and quarterly business reviews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2340"/>
                </a:solidFill>
              </a:rPr>
              <a:t>Founder Profile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457200" y="1508760"/>
            <a:ext cx="3840480" cy="3200400"/>
          </a:xfrm>
          <a:prstGeom prst="round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173736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2340"/>
                </a:solidFill>
              </a:rPr>
              <a:t>Rotimi Odunsi, FCA, CISA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40080" y="2331720"/>
            <a:ext cx="3474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Chartered Accountant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Chartered Tax Practitioner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20+ years experience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ERP &amp; Financial Systems Specialist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Government Revenue Systems Experience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Founder, Telvexia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663440" y="1508760"/>
            <a:ext cx="4023360" cy="3200400"/>
          </a:xfrm>
          <a:prstGeom prst="rect">
            <a:avLst/>
          </a:prstGeom>
          <a:solidFill>
            <a:srgbClr val="0B2340"/>
          </a:solidFill>
          <a:ln/>
        </p:spPr>
      </p:sp>
      <p:sp>
        <p:nvSpPr>
          <p:cNvPr id="10" name="Text 7"/>
          <p:cNvSpPr/>
          <p:nvPr/>
        </p:nvSpPr>
        <p:spPr>
          <a:xfrm>
            <a:off x="4846320" y="256032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Telvexia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4846320" y="3200400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2C55E"/>
                </a:solidFill>
              </a:rPr>
              <a:t>Building Nigeria's workforce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22C55E"/>
                </a:solidFill>
              </a:rPr>
              <a:t>platform of record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Roadmap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325880"/>
            <a:ext cx="80467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H2 2026: Treasury remittances and bank reconciliation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H2 2026: Advanced analytics and executive dashboards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2027: ERP connectors and multi-entity consolidation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2027: Mobile employee self-service enhancements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Continuous: TaxCore updates for regulatory changes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Next Steps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325880"/>
            <a:ext cx="80467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Book a 15-minute product demonstration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Start a free trial at telvexia.com/signup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Discuss Founding Customer Program eligibility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Contact: telvexia.com/contact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Thank you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The Workforce Management Challenge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325880"/>
            <a:ext cx="80467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Manual PAYE and statutory calculations create audit risk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HR data disconnected from payroll drives errors and rework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Month-end close delayed by spreadsheets and email approvals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Regulatory changes outpace legacy systems and consultants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Leaders lack a single source of truth for workforce costs and compliance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Why Enterprise Organisations Choose Telvexia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32588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Enterprise Ready — multi-tenant architecture built for scale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Compliance First — Nigeria statutory automation from day one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API Enabled — developer keys, webhooks, and organisation tokens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Integration Ready — accounting, payments, and connected apps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Secure by Design — RBAC, approvals, audit logs, tenant isolation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Powered by TaxCore™ — Nigeria's intelligent payroll and compliance engine</a:t>
            </a:r>
            <a:endParaRPr lang="en-US" sz="1400" dirty="0"/>
          </a:p>
        </p:txBody>
      </p:sp>
      <p:pic>
        <p:nvPicPr>
          <p:cNvPr id="7" name="Image 1" descr="C:\Projects\hrpayroll\marketing\screenshots\public\02-homepage-dashboard-preview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572000" y="1234440"/>
            <a:ext cx="4114800" cy="324612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4572000" y="1234440"/>
            <a:ext cx="4114800" cy="3246120"/>
          </a:xfrm>
          <a:prstGeom prst="rect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Workforce Platform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1704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2C55E"/>
                </a:solidFill>
              </a:rPr>
              <a:t>Outcome: One record for every employee — from hire to retire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02920" y="1572768"/>
            <a:ext cx="3931920" cy="2953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Employee records, recruitment, attendance, leave, performance, and learning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Employee self-service for managers and staff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Organisational structure aligned to payroll and compliance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Reduce HR–payroll disconnect and manual rework</a:t>
            </a:r>
            <a:endParaRPr lang="en-US" sz="1400" dirty="0"/>
          </a:p>
        </p:txBody>
      </p:sp>
      <p:pic>
        <p:nvPicPr>
          <p:cNvPr id="8" name="Image 1" descr="C:\Projects\hrpayroll\marketing\screenshots\hr\10-employee-directory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572000" y="1234440"/>
            <a:ext cx="4114800" cy="32461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572000" y="1234440"/>
            <a:ext cx="4114800" cy="3246120"/>
          </a:xfrm>
          <a:prstGeom prst="rect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Payroll Platform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1704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2C55E"/>
                </a:solidFill>
              </a:rPr>
              <a:t>Outcome: Close payroll with confidence and control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02920" y="1572768"/>
            <a:ext cx="3931920" cy="2953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Payroll engine with salary structures and gross-to-net calculations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Multi-level approvals before lock and remittance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Payslips with full statutory deduction breakdown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Payroll locking for audit-ready month-end close</a:t>
            </a:r>
            <a:endParaRPr lang="en-US" sz="1400" dirty="0"/>
          </a:p>
        </p:txBody>
      </p:sp>
      <p:pic>
        <p:nvPicPr>
          <p:cNvPr id="8" name="Image 1" descr="C:\Projects\hrpayroll\marketing\screenshots\payroll\20-payroll-dashboar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572000" y="1234440"/>
            <a:ext cx="4114800" cy="32461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572000" y="1234440"/>
            <a:ext cx="4114800" cy="3246120"/>
          </a:xfrm>
          <a:prstGeom prst="rect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Compliance Platform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1704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2C55E"/>
                </a:solidFill>
              </a:rPr>
              <a:t>Outcome: Boardroom-ready statutory reporting without spreadsheets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02920" y="1572768"/>
            <a:ext cx="3931920" cy="2953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PAYE, pension, NHF, NSITF, ITF schedules from locked payroll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Annual returns, P9 tax cards, and employer compliance packs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Compliance dashboard with validation before month-end lock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Traceable exports for auditors and regulators</a:t>
            </a:r>
            <a:endParaRPr lang="en-US" sz="1400" dirty="0"/>
          </a:p>
        </p:txBody>
      </p:sp>
      <p:pic>
        <p:nvPicPr>
          <p:cNvPr id="8" name="Image 1" descr="C:\Projects\hrpayroll\marketing\screenshots\compliance\30-compliance-dashboar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572000" y="1234440"/>
            <a:ext cx="4114800" cy="32461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572000" y="1234440"/>
            <a:ext cx="4114800" cy="3246120"/>
          </a:xfrm>
          <a:prstGeom prst="rect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Integration Platform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1704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2C55E"/>
                </a:solidFill>
              </a:rPr>
              <a:t>Outcome: Connect finance and payments without rework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02920" y="1572768"/>
            <a:ext cx="3931920" cy="2953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Accounting — journal export to Zoho, QuickBooks, Sage, and Xero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Payments — salary schedules for Remita, Paystack, Flutterwave, and more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API, webhooks, notifications, and connected apps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Enterprise integration without changing core payroll logic</a:t>
            </a:r>
            <a:endParaRPr lang="en-US" sz="1400" dirty="0"/>
          </a:p>
        </p:txBody>
      </p:sp>
      <p:pic>
        <p:nvPicPr>
          <p:cNvPr id="8" name="Image 1" descr="C:\Projects\hrpayroll\marketing\screenshots\public\02-homepage-dashboard-preview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572000" y="1234440"/>
            <a:ext cx="4114800" cy="32461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572000" y="1234440"/>
            <a:ext cx="4114800" cy="3246120"/>
          </a:xfrm>
          <a:prstGeom prst="rect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Intelligence Platform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1704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2C55E"/>
                </a:solidFill>
              </a:rPr>
              <a:t>Coming Soon — Outcome: Workforce intelligence for leaders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02920" y="1572768"/>
            <a:ext cx="3931920" cy="2953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Executive analytics across workforce, payroll, and compliance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AI assistant for operational and compliance queries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Predictive insights on workforce costs and risk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Workforce analytics for CFO and HR leadership</a:t>
            </a:r>
            <a:endParaRPr lang="en-US" sz="1400" dirty="0"/>
          </a:p>
        </p:txBody>
      </p:sp>
      <p:pic>
        <p:nvPicPr>
          <p:cNvPr id="8" name="Image 1" descr="C:\Projects\hrpayroll\marketing\screenshots\public\02-homepage-dashboard-preview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572000" y="1234440"/>
            <a:ext cx="4114800" cy="32461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572000" y="1234440"/>
            <a:ext cx="4114800" cy="3246120"/>
          </a:xfrm>
          <a:prstGeom prst="rect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B2340"/>
          </a:solidFill>
          <a:ln/>
        </p:spPr>
      </p:sp>
      <p:pic>
        <p:nvPicPr>
          <p:cNvPr id="3" name="Image 0" descr="C:\Projects\hrpayroll\apps\web\public\brand\logo-corporate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91440"/>
            <a:ext cx="1463040" cy="3200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502920"/>
            <a:ext cx="91440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340"/>
                </a:solidFill>
              </a:rPr>
              <a:t>Technology Platform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02920" y="11704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2C55E"/>
                </a:solidFill>
              </a:rPr>
              <a:t>Powered by TaxCore™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02920" y="1572768"/>
            <a:ext cx="3931920" cy="2953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Nigeria's intelligent payroll and compliance engine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Deterministic, test-certified PAYE and statutory calculations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Configurable tax regime settings per organisation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</a:rPr>
              <a:t>Reconciliation between payroll totals and compliance exports</a:t>
            </a:r>
            <a:endParaRPr lang="en-US" sz="1400" dirty="0"/>
          </a:p>
        </p:txBody>
      </p:sp>
      <p:pic>
        <p:nvPicPr>
          <p:cNvPr id="8" name="Image 1" descr="C:\Projects\hrpayroll\marketing\screenshots\compliance\40-tax-regime-settings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572000" y="1234440"/>
            <a:ext cx="4114800" cy="32461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572000" y="1234440"/>
            <a:ext cx="4114800" cy="3246120"/>
          </a:xfrm>
          <a:prstGeom prst="rect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65760" y="470916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Telvexia Workforce — telvexia.com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Telvexia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Telvexia Workforce — Executive Sales Deck</dc:title>
  <dc:subject>Telvexia Workforce Executive Deck v4</dc:subject>
  <dc:creator>Telvexia</dc:creator>
  <cp:lastModifiedBy>Telvexia</cp:lastModifiedBy>
  <cp:revision>1</cp:revision>
  <dcterms:created xsi:type="dcterms:W3CDTF">2026-06-25T10:41:03Z</dcterms:created>
  <dcterms:modified xsi:type="dcterms:W3CDTF">2026-06-25T10:41:03Z</dcterms:modified>
</cp:coreProperties>
</file>